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3" r:id="rId2"/>
    <p:sldId id="257" r:id="rId3"/>
    <p:sldId id="258" r:id="rId4"/>
    <p:sldId id="270" r:id="rId5"/>
    <p:sldId id="260" r:id="rId6"/>
    <p:sldId id="261" r:id="rId7"/>
    <p:sldId id="264" r:id="rId8"/>
    <p:sldId id="263" r:id="rId9"/>
    <p:sldId id="266" r:id="rId10"/>
    <p:sldId id="267" r:id="rId11"/>
    <p:sldId id="268" r:id="rId12"/>
    <p:sldId id="269" r:id="rId13"/>
    <p:sldId id="265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00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4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943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8007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344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338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67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13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35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25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57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77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13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17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17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11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1E5398-E17A-4458-8EB7-58509616B565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2A02B-C2A2-43DD-8803-A85C13209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878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ilStolyarov/barbersho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AD550-2AB3-4291-AECE-CCED24516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517715"/>
            <a:ext cx="8825658" cy="2486668"/>
          </a:xfrm>
        </p:spPr>
        <p:txBody>
          <a:bodyPr/>
          <a:lstStyle/>
          <a:p>
            <a:r>
              <a:rPr lang="ru-RU" sz="4000" dirty="0"/>
              <a:t>Информационно-управляющая система парикмахерской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E2E81F-A809-4090-AA04-4F86FA532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57349"/>
            <a:ext cx="8825658" cy="861420"/>
          </a:xfrm>
        </p:spPr>
        <p:txBody>
          <a:bodyPr/>
          <a:lstStyle/>
          <a:p>
            <a:r>
              <a:rPr lang="ru-RU" dirty="0"/>
              <a:t>Работу выполнил студент группы ЭФБО-01-22</a:t>
            </a:r>
          </a:p>
          <a:p>
            <a:r>
              <a:rPr lang="ru-RU" dirty="0"/>
              <a:t>Столяров Даниил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778C3-4B15-4235-BFD2-40A170038932}"/>
              </a:ext>
            </a:extLst>
          </p:cNvPr>
          <p:cNvSpPr txBox="1"/>
          <p:nvPr/>
        </p:nvSpPr>
        <p:spPr>
          <a:xfrm>
            <a:off x="2146169" y="6033155"/>
            <a:ext cx="789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Москва, 2024</a:t>
            </a:r>
          </a:p>
        </p:txBody>
      </p:sp>
    </p:spTree>
    <p:extLst>
      <p:ext uri="{BB962C8B-B14F-4D97-AF65-F5344CB8AC3E}">
        <p14:creationId xmlns:p14="http://schemas.microsoft.com/office/powerpoint/2010/main" val="369171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11555316" cy="1095798"/>
          </a:xfrm>
        </p:spPr>
        <p:txBody>
          <a:bodyPr/>
          <a:lstStyle/>
          <a:p>
            <a:r>
              <a:rPr lang="ru-RU" sz="3200" dirty="0"/>
              <a:t>Описание страниц. </a:t>
            </a:r>
            <a:br>
              <a:rPr lang="ru-RU" sz="3200" dirty="0"/>
            </a:br>
            <a:r>
              <a:rPr lang="ru-RU" sz="3200" dirty="0"/>
              <a:t>Домашняя страница администратора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1446356" y="5060294"/>
            <a:ext cx="5404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Управление мастерами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8F774F-7BE5-489C-8BE1-F5DE751F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2" y="2542677"/>
            <a:ext cx="6751893" cy="24070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1F3CFA-80B8-40A1-946F-710E2F98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394" y="1684476"/>
            <a:ext cx="3613704" cy="4123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1D0D93-1E46-4CFD-B677-B4DD3F2F3A8A}"/>
              </a:ext>
            </a:extLst>
          </p:cNvPr>
          <p:cNvSpPr txBox="1"/>
          <p:nvPr/>
        </p:nvSpPr>
        <p:spPr>
          <a:xfrm>
            <a:off x="7805394" y="5953130"/>
            <a:ext cx="361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Добавить мастера</a:t>
            </a:r>
          </a:p>
        </p:txBody>
      </p:sp>
    </p:spTree>
    <p:extLst>
      <p:ext uri="{BB962C8B-B14F-4D97-AF65-F5344CB8AC3E}">
        <p14:creationId xmlns:p14="http://schemas.microsoft.com/office/powerpoint/2010/main" val="281578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11555316" cy="1095798"/>
          </a:xfrm>
        </p:spPr>
        <p:txBody>
          <a:bodyPr/>
          <a:lstStyle/>
          <a:p>
            <a:r>
              <a:rPr lang="ru-RU" sz="3200" dirty="0"/>
              <a:t>Описание страниц. </a:t>
            </a:r>
            <a:br>
              <a:rPr lang="ru-RU" sz="3200" dirty="0"/>
            </a:br>
            <a:r>
              <a:rPr lang="ru-RU" sz="3200" dirty="0"/>
              <a:t>Домашняя страница администратора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2223842" y="6229098"/>
            <a:ext cx="7060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Статистика – продажи и заработок мастера за день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38B624-8284-4FF9-81B3-AB7144B6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53" y="1680125"/>
            <a:ext cx="7955795" cy="44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8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11555316" cy="1095798"/>
          </a:xfrm>
        </p:spPr>
        <p:txBody>
          <a:bodyPr/>
          <a:lstStyle/>
          <a:p>
            <a:r>
              <a:rPr lang="ru-RU" sz="3200" dirty="0"/>
              <a:t>Описание страниц. </a:t>
            </a:r>
            <a:br>
              <a:rPr lang="ru-RU" sz="3200" dirty="0"/>
            </a:br>
            <a:r>
              <a:rPr lang="ru-RU" sz="3200" dirty="0"/>
              <a:t>Домашняя страница администратора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2565591" y="6398374"/>
            <a:ext cx="7060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Статистика – популярные услуги, пол клиента и топ мастеров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ADAB78-33DD-423B-B645-54F0DDAB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7" y="1689003"/>
            <a:ext cx="4088753" cy="36448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0FB495-6DAD-4E3A-AAED-8E583DD7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908" y="2619988"/>
            <a:ext cx="4266184" cy="36448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D2BF63-E430-4368-A9D6-DAC39AC2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909" y="1524190"/>
            <a:ext cx="4371694" cy="38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6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3807B-C45E-43AD-A1AD-4190E444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1D0AB-A879-4857-BC7C-77AE9BF5D5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2504108"/>
            <a:ext cx="2114400" cy="211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40B1C6-329D-4FDE-9516-E8900B3A71F5}"/>
              </a:ext>
            </a:extLst>
          </p:cNvPr>
          <p:cNvSpPr txBox="1"/>
          <p:nvPr/>
        </p:nvSpPr>
        <p:spPr>
          <a:xfrm>
            <a:off x="5481808" y="4799705"/>
            <a:ext cx="203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Blazor</a:t>
            </a:r>
            <a:r>
              <a:rPr lang="en-US" dirty="0"/>
              <a:t> Server App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4C8A20-BC16-4C29-8BB8-0536F3101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94" y="2459041"/>
            <a:ext cx="2923364" cy="2524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CE255E-3DCB-4263-8F4B-CCE7B5297132}"/>
              </a:ext>
            </a:extLst>
          </p:cNvPr>
          <p:cNvSpPr txBox="1"/>
          <p:nvPr/>
        </p:nvSpPr>
        <p:spPr>
          <a:xfrm>
            <a:off x="694083" y="5281140"/>
            <a:ext cx="29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r>
              <a:rPr lang="ru-RU" dirty="0"/>
              <a:t> </a:t>
            </a:r>
            <a:r>
              <a:rPr lang="en-US" dirty="0"/>
              <a:t>Input-Output</a:t>
            </a:r>
            <a:endParaRPr lang="ru-RU" dirty="0"/>
          </a:p>
        </p:txBody>
      </p:sp>
      <p:pic>
        <p:nvPicPr>
          <p:cNvPr id="2052" name="Picture 4" descr="POSTGRESQL Logo PNG Vector">
            <a:extLst>
              <a:ext uri="{FF2B5EF4-FFF2-40B4-BE49-F238E27FC236}">
                <a16:creationId xmlns:a16="http://schemas.microsoft.com/office/drawing/2014/main" id="{341889FD-5F70-4EE0-9F5E-475F03841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228" y="2582945"/>
            <a:ext cx="2248850" cy="231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6E8434-EB81-4CDD-9D07-F8750760E6AD}"/>
              </a:ext>
            </a:extLst>
          </p:cNvPr>
          <p:cNvSpPr txBox="1"/>
          <p:nvPr/>
        </p:nvSpPr>
        <p:spPr>
          <a:xfrm>
            <a:off x="9598765" y="5344603"/>
            <a:ext cx="21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2490FE0-DEB9-4554-B40B-E3B5C769A3D5}"/>
              </a:ext>
            </a:extLst>
          </p:cNvPr>
          <p:cNvCxnSpPr>
            <a:cxnSpLocks/>
            <a:stCxn id="2050" idx="1"/>
            <a:endCxn id="8" idx="3"/>
          </p:cNvCxnSpPr>
          <p:nvPr/>
        </p:nvCxnSpPr>
        <p:spPr>
          <a:xfrm flipH="1">
            <a:off x="3627458" y="3561308"/>
            <a:ext cx="1721014" cy="15998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05EEAB0-8A22-4F1B-8F5C-02A49CE9B665}"/>
              </a:ext>
            </a:extLst>
          </p:cNvPr>
          <p:cNvCxnSpPr>
            <a:cxnSpLocks/>
            <a:stCxn id="2052" idx="1"/>
            <a:endCxn id="2050" idx="3"/>
          </p:cNvCxnSpPr>
          <p:nvPr/>
        </p:nvCxnSpPr>
        <p:spPr>
          <a:xfrm flipH="1" flipV="1">
            <a:off x="7462872" y="3561308"/>
            <a:ext cx="1919356" cy="18083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55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3807B-C45E-43AD-A1AD-4190E444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FCCBF9-D243-4B4A-9CC8-F5ECFE30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780" y="1496457"/>
            <a:ext cx="5826354" cy="44235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67A58-53E5-4186-95F8-54F3239BEFFC}"/>
              </a:ext>
            </a:extLst>
          </p:cNvPr>
          <p:cNvSpPr txBox="1"/>
          <p:nvPr/>
        </p:nvSpPr>
        <p:spPr>
          <a:xfrm>
            <a:off x="1069780" y="6080289"/>
            <a:ext cx="58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Blazorise</a:t>
            </a:r>
            <a:r>
              <a:rPr lang="en-US" dirty="0"/>
              <a:t> – </a:t>
            </a:r>
            <a:r>
              <a:rPr lang="ru-RU" dirty="0"/>
              <a:t>бесплатный</a:t>
            </a:r>
            <a:r>
              <a:rPr lang="en-US" dirty="0"/>
              <a:t> UI-</a:t>
            </a:r>
            <a:r>
              <a:rPr lang="ru-RU" dirty="0"/>
              <a:t>фреймворк для </a:t>
            </a:r>
            <a:r>
              <a:rPr lang="en-US" dirty="0" err="1"/>
              <a:t>Blazor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A4182B-AD06-497A-A232-EF55B053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00" y="1496457"/>
            <a:ext cx="4423576" cy="44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3E5386-14DC-426C-99EE-F42781EBF453}"/>
              </a:ext>
            </a:extLst>
          </p:cNvPr>
          <p:cNvSpPr txBox="1"/>
          <p:nvPr/>
        </p:nvSpPr>
        <p:spPr>
          <a:xfrm>
            <a:off x="7001899" y="6083084"/>
            <a:ext cx="442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Entity Framework – </a:t>
            </a:r>
            <a:r>
              <a:rPr lang="ru-RU" dirty="0"/>
              <a:t>для работы с БД</a:t>
            </a:r>
          </a:p>
        </p:txBody>
      </p:sp>
    </p:spTree>
    <p:extLst>
      <p:ext uri="{BB962C8B-B14F-4D97-AF65-F5344CB8AC3E}">
        <p14:creationId xmlns:p14="http://schemas.microsoft.com/office/powerpoint/2010/main" val="215527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FF10A-96CB-461F-9E5A-F3B2AA61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решения. </a:t>
            </a:r>
            <a:br>
              <a:rPr lang="ru-RU" dirty="0"/>
            </a:br>
            <a:r>
              <a:rPr lang="ru-RU" dirty="0"/>
              <a:t>Сервис авторизации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E0C9E6-D226-458D-9974-C8761A074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836" y="1936605"/>
            <a:ext cx="9120327" cy="36723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157D26-9E36-4A5D-9AFE-7394BC0C5AC0}"/>
              </a:ext>
            </a:extLst>
          </p:cNvPr>
          <p:cNvSpPr txBox="1"/>
          <p:nvPr/>
        </p:nvSpPr>
        <p:spPr>
          <a:xfrm>
            <a:off x="744718" y="5758951"/>
            <a:ext cx="10614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Реализует основные действия</a:t>
            </a:r>
            <a:r>
              <a:rPr lang="en-US"/>
              <a:t>: </a:t>
            </a:r>
            <a:r>
              <a:rPr lang="ru-RU"/>
              <a:t>вход-выход </a:t>
            </a:r>
            <a:r>
              <a:rPr lang="ru-RU" dirty="0"/>
              <a:t>из аккаунта, глобальный доступ к данным авторизованного пользователя, хранение ключа сессии в </a:t>
            </a:r>
            <a:r>
              <a:rPr lang="en-US" dirty="0"/>
              <a:t>Local Storage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627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FF10A-96CB-461F-9E5A-F3B2AA61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решения. </a:t>
            </a:r>
            <a:br>
              <a:rPr lang="ru-RU" dirty="0"/>
            </a:br>
            <a:r>
              <a:rPr lang="en-US" dirty="0"/>
              <a:t>ERD </a:t>
            </a:r>
            <a:r>
              <a:rPr lang="ru-RU" dirty="0"/>
              <a:t>для базы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57D26-9E36-4A5D-9AFE-7394BC0C5AC0}"/>
              </a:ext>
            </a:extLst>
          </p:cNvPr>
          <p:cNvSpPr txBox="1"/>
          <p:nvPr/>
        </p:nvSpPr>
        <p:spPr>
          <a:xfrm>
            <a:off x="964059" y="5758951"/>
            <a:ext cx="547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Схема БД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D3A4E29-9CA1-4500-A8BF-AA9261691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59" y="2123321"/>
            <a:ext cx="5474447" cy="363605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718E0-E16F-43C2-823E-11C94BE4B993}"/>
              </a:ext>
            </a:extLst>
          </p:cNvPr>
          <p:cNvSpPr txBox="1"/>
          <p:nvPr/>
        </p:nvSpPr>
        <p:spPr>
          <a:xfrm>
            <a:off x="6928701" y="2123321"/>
            <a:ext cx="46171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Пользователи (с ролями)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Мастера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Клиенты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Услуги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Мастера-услуги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Смены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Оказанные и текущие услуги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8007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FF10A-96CB-461F-9E5A-F3B2AA61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решения. </a:t>
            </a:r>
            <a:br>
              <a:rPr lang="ru-RU" dirty="0"/>
            </a:br>
            <a:r>
              <a:rPr lang="ru-RU" dirty="0"/>
              <a:t>Контейнеризация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57D26-9E36-4A5D-9AFE-7394BC0C5AC0}"/>
              </a:ext>
            </a:extLst>
          </p:cNvPr>
          <p:cNvSpPr txBox="1"/>
          <p:nvPr/>
        </p:nvSpPr>
        <p:spPr>
          <a:xfrm>
            <a:off x="964059" y="5758951"/>
            <a:ext cx="354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docker-compose </a:t>
            </a:r>
            <a:r>
              <a:rPr lang="ru-RU" sz="1400" dirty="0"/>
              <a:t>файл из 3-х сервисов: </a:t>
            </a:r>
            <a:r>
              <a:rPr lang="en-US" sz="1400" dirty="0" err="1"/>
              <a:t>blazor</a:t>
            </a:r>
            <a:r>
              <a:rPr lang="en-US" sz="1400" dirty="0"/>
              <a:t>, </a:t>
            </a:r>
            <a:r>
              <a:rPr lang="en-US" sz="1400" dirty="0" err="1"/>
              <a:t>postgres</a:t>
            </a:r>
            <a:r>
              <a:rPr lang="en-US" sz="1400" dirty="0"/>
              <a:t>, </a:t>
            </a:r>
            <a:r>
              <a:rPr lang="en-US" sz="1400" dirty="0" err="1"/>
              <a:t>pgadmin</a:t>
            </a:r>
            <a:endParaRPr lang="ru-RU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4E12F5-6BD3-4E5E-AC94-F717F662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08" y="1897881"/>
            <a:ext cx="3745292" cy="38164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3DAD11E-057A-4BBD-B63E-48FD5C66B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91" y="1897881"/>
            <a:ext cx="5699595" cy="3817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F7DC34-34AA-4AD3-9A88-B1E534274978}"/>
              </a:ext>
            </a:extLst>
          </p:cNvPr>
          <p:cNvSpPr txBox="1"/>
          <p:nvPr/>
        </p:nvSpPr>
        <p:spPr>
          <a:xfrm>
            <a:off x="6384767" y="5769123"/>
            <a:ext cx="3544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Dockerfile</a:t>
            </a:r>
            <a:r>
              <a:rPr lang="en-US" sz="1400" dirty="0"/>
              <a:t> </a:t>
            </a:r>
            <a:r>
              <a:rPr lang="ru-RU" sz="1400" dirty="0"/>
              <a:t>для </a:t>
            </a:r>
            <a:r>
              <a:rPr lang="en-US" sz="1400" dirty="0" err="1"/>
              <a:t>blazor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948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154609-D884-4E50-BFC8-93EFB366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67" y="1912815"/>
            <a:ext cx="3811352" cy="36151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153F1-3480-44CF-8B9A-8EA3B92C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00066" cy="1400530"/>
          </a:xfrm>
        </p:spPr>
        <p:txBody>
          <a:bodyPr/>
          <a:lstStyle/>
          <a:p>
            <a:r>
              <a:rPr lang="ru-RU" dirty="0"/>
              <a:t>Тестирование. Регистрация и вход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F97EB3A-7824-4E90-9E51-9781360BB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906" y="1383383"/>
            <a:ext cx="3599134" cy="24894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116236-AB35-4EA4-8AAE-FADDF25E39E0}"/>
              </a:ext>
            </a:extLst>
          </p:cNvPr>
          <p:cNvSpPr txBox="1"/>
          <p:nvPr/>
        </p:nvSpPr>
        <p:spPr>
          <a:xfrm>
            <a:off x="7400041" y="1895578"/>
            <a:ext cx="3846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Зарегистрируем пользователя. Данные на скриншоте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Результат: </a:t>
            </a:r>
            <a:r>
              <a:rPr lang="ru-RU" sz="2400" dirty="0" err="1"/>
              <a:t>редирект</a:t>
            </a:r>
            <a:r>
              <a:rPr lang="ru-RU" sz="2400" dirty="0"/>
              <a:t> на страницу входа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Войдём в аккаунт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Результат: попадаем на домашнюю страничку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63E2F0-EB10-4073-BF9F-F2B1AEEB1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56" b="-640"/>
          <a:stretch/>
        </p:blipFill>
        <p:spPr>
          <a:xfrm>
            <a:off x="291811" y="4031024"/>
            <a:ext cx="3459324" cy="25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5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153F1-3480-44CF-8B9A-8EA3B92C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4211" cy="1400530"/>
          </a:xfrm>
        </p:spPr>
        <p:txBody>
          <a:bodyPr/>
          <a:lstStyle/>
          <a:p>
            <a:r>
              <a:rPr lang="ru-RU" dirty="0"/>
              <a:t>Тестирование. Управление мастерами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16236-AB35-4EA4-8AAE-FADDF25E39E0}"/>
              </a:ext>
            </a:extLst>
          </p:cNvPr>
          <p:cNvSpPr txBox="1"/>
          <p:nvPr/>
        </p:nvSpPr>
        <p:spPr>
          <a:xfrm>
            <a:off x="7400041" y="1895578"/>
            <a:ext cx="38461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Войдём с ролью администратора. Результат: попадаем на панель администратора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Добавим нового мастера и сохраним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Результат: новый мастер теперь в списке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7320E2-A40D-4DC6-89B8-2A85914C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24" y="1339756"/>
            <a:ext cx="4449848" cy="26389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A80096-DB61-4817-A38D-F4358B0F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48" y="2046425"/>
            <a:ext cx="4929884" cy="31760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164A789-1C48-48A6-AABA-5273AF727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7" y="5874407"/>
            <a:ext cx="11142482" cy="5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7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8403621" cy="699872"/>
          </a:xfrm>
        </p:spPr>
        <p:txBody>
          <a:bodyPr/>
          <a:lstStyle/>
          <a:p>
            <a:r>
              <a:rPr lang="ru-RU" sz="3200" dirty="0"/>
              <a:t>Описание страниц. Вход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B83B10B-1E48-4DED-8125-949D1AD43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6" b="3053"/>
          <a:stretch/>
        </p:blipFill>
        <p:spPr>
          <a:xfrm>
            <a:off x="899159" y="1426624"/>
            <a:ext cx="7245599" cy="40047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899159" y="5640249"/>
            <a:ext cx="724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Широкий экран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FB125C-4858-4BAE-AB52-40785F77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43" y="1410865"/>
            <a:ext cx="2187885" cy="40362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7EA43F-FFC9-4376-8424-98AAC12D9D45}"/>
              </a:ext>
            </a:extLst>
          </p:cNvPr>
          <p:cNvSpPr txBox="1"/>
          <p:nvPr/>
        </p:nvSpPr>
        <p:spPr>
          <a:xfrm>
            <a:off x="8842343" y="5640249"/>
            <a:ext cx="218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Мобильная версия</a:t>
            </a:r>
          </a:p>
        </p:txBody>
      </p:sp>
    </p:spTree>
    <p:extLst>
      <p:ext uri="{BB962C8B-B14F-4D97-AF65-F5344CB8AC3E}">
        <p14:creationId xmlns:p14="http://schemas.microsoft.com/office/powerpoint/2010/main" val="23497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153F1-3480-44CF-8B9A-8EA3B92C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74202" cy="1400530"/>
          </a:xfrm>
        </p:spPr>
        <p:txBody>
          <a:bodyPr/>
          <a:lstStyle/>
          <a:p>
            <a:r>
              <a:rPr lang="ru-RU" dirty="0"/>
              <a:t>Тестирование. Запись на смену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16236-AB35-4EA4-8AAE-FADDF25E39E0}"/>
              </a:ext>
            </a:extLst>
          </p:cNvPr>
          <p:cNvSpPr txBox="1"/>
          <p:nvPr/>
        </p:nvSpPr>
        <p:spPr>
          <a:xfrm>
            <a:off x="7400041" y="1895578"/>
            <a:ext cx="4223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Войдём с данными зарегистрированного мастера.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Результат: попадаем на панель мастера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Запишемся на смену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Результат: новая смена активна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E67EF-9C26-41B6-87F7-672CD405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40" y="1372806"/>
            <a:ext cx="4402805" cy="28409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6E15E-9733-436F-9C40-5026E417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24" y="2546059"/>
            <a:ext cx="4215334" cy="23454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951EB8-70A9-428D-AE92-BD8AF21E5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41" y="4009248"/>
            <a:ext cx="3469662" cy="22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6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153F1-3480-44CF-8B9A-8EA3B92C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Тестирование. Услуги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16236-AB35-4EA4-8AAE-FADDF25E39E0}"/>
              </a:ext>
            </a:extLst>
          </p:cNvPr>
          <p:cNvSpPr txBox="1"/>
          <p:nvPr/>
        </p:nvSpPr>
        <p:spPr>
          <a:xfrm>
            <a:off x="7400041" y="1895578"/>
            <a:ext cx="42232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Снова зайдём как клиент и запишемся к мастеру на услугу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Результат: запись добавлена в профиль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Оплатим и оставим отзыв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Результат: отзыв оставлен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CD45A-7400-48D4-9254-23982BBA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4" y="1384141"/>
            <a:ext cx="4034345" cy="37880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D31855-AD13-4310-8A77-6FCEEA9D2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1" y="5172203"/>
            <a:ext cx="4919540" cy="16097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65ED37-A4A2-464F-B649-F5349C029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093" y="1657225"/>
            <a:ext cx="3021196" cy="33475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122D2F1-8E9B-47AB-AFFE-A990C190C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68" y="5537682"/>
            <a:ext cx="6485641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4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153F1-3480-44CF-8B9A-8EA3B92C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Тестирование. Статистика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16236-AB35-4EA4-8AAE-FADDF25E39E0}"/>
              </a:ext>
            </a:extLst>
          </p:cNvPr>
          <p:cNvSpPr txBox="1"/>
          <p:nvPr/>
        </p:nvSpPr>
        <p:spPr>
          <a:xfrm>
            <a:off x="1954823" y="5355782"/>
            <a:ext cx="846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Войдём с ролью администратора.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Результат: попадаем на панель администратора и видим статистику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085595-9934-4717-83D9-DA6D7007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14" y="1316482"/>
            <a:ext cx="9808141" cy="38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7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E8C81-790B-4405-A6C5-7F756C7E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и развёртывание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3FD42-1CF3-4A1D-A663-6F0CA54C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Требования: </a:t>
            </a:r>
            <a:r>
              <a:rPr lang="en-US" dirty="0"/>
              <a:t>docker, git</a:t>
            </a:r>
            <a:endParaRPr lang="ru-RU" dirty="0"/>
          </a:p>
          <a:p>
            <a:r>
              <a:rPr lang="ru-RU" dirty="0"/>
              <a:t>Загрузите репозиторий и запустите </a:t>
            </a:r>
            <a:r>
              <a:rPr lang="en-US" dirty="0"/>
              <a:t>docker compose, </a:t>
            </a:r>
            <a:r>
              <a:rPr lang="ru-RU" dirty="0"/>
              <a:t>указав путь к файлу </a:t>
            </a:r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  <a:p>
            <a:r>
              <a:rPr lang="ru-RU" dirty="0"/>
              <a:t>Действия: 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https://github.com/DaniilStolyarov/barbershop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docker compose -f barbershop/docker-</a:t>
            </a:r>
            <a:r>
              <a:rPr lang="en-US" dirty="0" err="1"/>
              <a:t>compose.yml</a:t>
            </a:r>
            <a:r>
              <a:rPr lang="en-US" dirty="0"/>
              <a:t> up</a:t>
            </a:r>
          </a:p>
          <a:p>
            <a:pPr marL="457200" lvl="1" indent="0">
              <a:buNone/>
            </a:pPr>
            <a:r>
              <a:rPr lang="ru-RU" dirty="0"/>
              <a:t>Дождитесь загрузки и перейдите по адресу </a:t>
            </a:r>
            <a:r>
              <a:rPr lang="en-US" dirty="0"/>
              <a:t>http://localhost:80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401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A3B3-FE5E-44DD-9AD3-1747DBDE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168" y="3010801"/>
            <a:ext cx="8026548" cy="836398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12659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8403621" cy="699872"/>
          </a:xfrm>
        </p:spPr>
        <p:txBody>
          <a:bodyPr/>
          <a:lstStyle/>
          <a:p>
            <a:r>
              <a:rPr lang="ru-RU" sz="3200" dirty="0"/>
              <a:t>Описание страниц. Регистрация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899159" y="5640249"/>
            <a:ext cx="724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Широкий экран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EA43F-FFC9-4376-8424-98AAC12D9D45}"/>
              </a:ext>
            </a:extLst>
          </p:cNvPr>
          <p:cNvSpPr txBox="1"/>
          <p:nvPr/>
        </p:nvSpPr>
        <p:spPr>
          <a:xfrm>
            <a:off x="8842343" y="5640249"/>
            <a:ext cx="218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Мобильная версия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1D4DA7-0A10-4E45-927E-4F54F54D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269" y="1426624"/>
            <a:ext cx="2220644" cy="40047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1F7151-CEA4-4D47-BDBC-B3D35417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94" y="1426624"/>
            <a:ext cx="7051927" cy="4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9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8403621" cy="699872"/>
          </a:xfrm>
        </p:spPr>
        <p:txBody>
          <a:bodyPr/>
          <a:lstStyle/>
          <a:p>
            <a:r>
              <a:rPr lang="ru-RU" sz="3200" dirty="0"/>
              <a:t>Описание страниц. Регистрация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C9DE4-AA9F-40B3-BC50-106BF84BA4B4}"/>
              </a:ext>
            </a:extLst>
          </p:cNvPr>
          <p:cNvSpPr txBox="1"/>
          <p:nvPr/>
        </p:nvSpPr>
        <p:spPr>
          <a:xfrm>
            <a:off x="1093509" y="1677971"/>
            <a:ext cx="6711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Проверка ввода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Отображение подсказки при ошибке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B3673F-CA7D-4E5F-B6D9-A921552D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09" y="2486268"/>
            <a:ext cx="7655610" cy="40948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F669AE-6797-419C-909C-A665B238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55" y="2080089"/>
            <a:ext cx="5090473" cy="31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13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8403621" cy="699872"/>
          </a:xfrm>
        </p:spPr>
        <p:txBody>
          <a:bodyPr/>
          <a:lstStyle/>
          <a:p>
            <a:r>
              <a:rPr lang="ru-RU" sz="3200" dirty="0"/>
              <a:t>Описание страниц. Услуги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899159" y="5640249"/>
            <a:ext cx="724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Широкий экран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EA43F-FFC9-4376-8424-98AAC12D9D45}"/>
              </a:ext>
            </a:extLst>
          </p:cNvPr>
          <p:cNvSpPr txBox="1"/>
          <p:nvPr/>
        </p:nvSpPr>
        <p:spPr>
          <a:xfrm>
            <a:off x="8842343" y="5640249"/>
            <a:ext cx="218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Мобильная версия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39C45A-60A6-4267-9493-73DA596B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93" y="1426623"/>
            <a:ext cx="7119559" cy="4004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FC0EC7-6B0A-4F80-A4AC-4EC07FDC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03" y="1426623"/>
            <a:ext cx="2202026" cy="4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6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8403621" cy="699872"/>
          </a:xfrm>
        </p:spPr>
        <p:txBody>
          <a:bodyPr/>
          <a:lstStyle/>
          <a:p>
            <a:r>
              <a:rPr lang="ru-RU" sz="3200" dirty="0"/>
              <a:t>Описание страниц. Просмотр услуги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583581" y="5424357"/>
            <a:ext cx="629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Широкий экран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EA43F-FFC9-4376-8424-98AAC12D9D45}"/>
              </a:ext>
            </a:extLst>
          </p:cNvPr>
          <p:cNvSpPr txBox="1"/>
          <p:nvPr/>
        </p:nvSpPr>
        <p:spPr>
          <a:xfrm>
            <a:off x="8314442" y="5424357"/>
            <a:ext cx="218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Мобильная версия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6E8941-A3F6-4895-8AD1-C62D6BD0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45" y="1658348"/>
            <a:ext cx="6295650" cy="35413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2548A0-F6D0-4738-BAE3-9AF9995F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306" y="1658347"/>
            <a:ext cx="1759398" cy="35413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BB025A9-087E-4155-91C9-37DFF871C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109" y="1658347"/>
            <a:ext cx="1733138" cy="35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5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8403621" cy="699872"/>
          </a:xfrm>
        </p:spPr>
        <p:txBody>
          <a:bodyPr/>
          <a:lstStyle/>
          <a:p>
            <a:r>
              <a:rPr lang="ru-RU" sz="3200" dirty="0"/>
              <a:t>Описание страниц. Просмотр услуги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732444" y="5721267"/>
            <a:ext cx="5454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Запись на услугу – с валидацией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478213-AA13-40F8-9E2B-3C8F0D3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44" y="1618753"/>
            <a:ext cx="5454610" cy="39818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CEA5BD-4B89-4E84-B73F-891C519D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550" y="1618752"/>
            <a:ext cx="5297412" cy="39818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DF17E8-3866-4036-9C37-453BA77A0CCA}"/>
              </a:ext>
            </a:extLst>
          </p:cNvPr>
          <p:cNvSpPr txBox="1"/>
          <p:nvPr/>
        </p:nvSpPr>
        <p:spPr>
          <a:xfrm>
            <a:off x="6313000" y="5721266"/>
            <a:ext cx="5454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Подсказка – как это работает</a:t>
            </a:r>
          </a:p>
        </p:txBody>
      </p:sp>
    </p:spTree>
    <p:extLst>
      <p:ext uri="{BB962C8B-B14F-4D97-AF65-F5344CB8AC3E}">
        <p14:creationId xmlns:p14="http://schemas.microsoft.com/office/powerpoint/2010/main" val="259875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11555316" cy="1095798"/>
          </a:xfrm>
        </p:spPr>
        <p:txBody>
          <a:bodyPr/>
          <a:lstStyle/>
          <a:p>
            <a:r>
              <a:rPr lang="ru-RU" sz="3200" dirty="0"/>
              <a:t>Описание страниц. </a:t>
            </a:r>
            <a:br>
              <a:rPr lang="ru-RU" sz="3200" dirty="0"/>
            </a:br>
            <a:r>
              <a:rPr lang="ru-RU" sz="3200" dirty="0"/>
              <a:t>Домашняя страница пользователя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743836" y="5566165"/>
            <a:ext cx="629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Широкий экран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B98A29-F83E-4F62-A35D-938C46AD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8" y="1874781"/>
            <a:ext cx="7257340" cy="3541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F09E01-44BA-491A-9D22-449294FDB64C}"/>
              </a:ext>
            </a:extLst>
          </p:cNvPr>
          <p:cNvSpPr txBox="1"/>
          <p:nvPr/>
        </p:nvSpPr>
        <p:spPr>
          <a:xfrm>
            <a:off x="8139993" y="5566165"/>
            <a:ext cx="3308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Оставить отзыв и оплатить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25394E-2161-4DEB-A165-6F7D6636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993" y="1874781"/>
            <a:ext cx="3328542" cy="35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5F60-0872-4D1A-B1F7-1115CC6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84" y="459625"/>
            <a:ext cx="11555316" cy="1095798"/>
          </a:xfrm>
        </p:spPr>
        <p:txBody>
          <a:bodyPr/>
          <a:lstStyle/>
          <a:p>
            <a:r>
              <a:rPr lang="ru-RU" sz="3200" dirty="0"/>
              <a:t>Описание страниц. </a:t>
            </a:r>
            <a:br>
              <a:rPr lang="ru-RU" sz="3200" dirty="0"/>
            </a:br>
            <a:r>
              <a:rPr lang="ru-RU" sz="3200" dirty="0"/>
              <a:t>Домашняя страница мастера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E4BD5-F1E9-435F-B88B-B7D8C07E78C7}"/>
              </a:ext>
            </a:extLst>
          </p:cNvPr>
          <p:cNvSpPr txBox="1"/>
          <p:nvPr/>
        </p:nvSpPr>
        <p:spPr>
          <a:xfrm>
            <a:off x="1146723" y="5611880"/>
            <a:ext cx="6684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Широкий экран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09E01-44BA-491A-9D22-449294FDB64C}"/>
              </a:ext>
            </a:extLst>
          </p:cNvPr>
          <p:cNvSpPr txBox="1"/>
          <p:nvPr/>
        </p:nvSpPr>
        <p:spPr>
          <a:xfrm>
            <a:off x="8674117" y="6059821"/>
            <a:ext cx="216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Добавить смену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F74CC4-0D8F-4B8B-8FE8-D721D395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4" y="2009954"/>
            <a:ext cx="7240348" cy="348594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141374-5355-4A92-878A-5C3301E35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33" y="3186631"/>
            <a:ext cx="4105961" cy="28953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4531838-C16A-4877-A926-676DF8CF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33" y="776058"/>
            <a:ext cx="3961783" cy="18904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AF7C34-0844-4B7E-A202-E2F292C9E3BA}"/>
              </a:ext>
            </a:extLst>
          </p:cNvPr>
          <p:cNvSpPr txBox="1"/>
          <p:nvPr/>
        </p:nvSpPr>
        <p:spPr>
          <a:xfrm>
            <a:off x="8492367" y="2732796"/>
            <a:ext cx="216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Мои клиенты</a:t>
            </a:r>
          </a:p>
        </p:txBody>
      </p:sp>
    </p:spTree>
    <p:extLst>
      <p:ext uri="{BB962C8B-B14F-4D97-AF65-F5344CB8AC3E}">
        <p14:creationId xmlns:p14="http://schemas.microsoft.com/office/powerpoint/2010/main" val="384028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</TotalTime>
  <Words>420</Words>
  <Application>Microsoft Office PowerPoint</Application>
  <PresentationFormat>Широкоэкранный</PresentationFormat>
  <Paragraphs>87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Wingdings</vt:lpstr>
      <vt:lpstr>Wingdings 3</vt:lpstr>
      <vt:lpstr>Ион</vt:lpstr>
      <vt:lpstr>Информационно-управляющая система парикмахерской</vt:lpstr>
      <vt:lpstr>Описание страниц. Вход</vt:lpstr>
      <vt:lpstr>Описание страниц. Регистрация</vt:lpstr>
      <vt:lpstr>Описание страниц. Регистрация</vt:lpstr>
      <vt:lpstr>Описание страниц. Услуги</vt:lpstr>
      <vt:lpstr>Описание страниц. Просмотр услуги</vt:lpstr>
      <vt:lpstr>Описание страниц. Просмотр услуги</vt:lpstr>
      <vt:lpstr>Описание страниц.  Домашняя страница пользователя</vt:lpstr>
      <vt:lpstr>Описание страниц.  Домашняя страница мастера</vt:lpstr>
      <vt:lpstr>Описание страниц.  Домашняя страница администратора</vt:lpstr>
      <vt:lpstr>Описание страниц.  Домашняя страница администратора</vt:lpstr>
      <vt:lpstr>Описание страниц.  Домашняя страница администратора</vt:lpstr>
      <vt:lpstr>Архитектура решения.</vt:lpstr>
      <vt:lpstr>Архитектура решения.</vt:lpstr>
      <vt:lpstr>Архитектура решения.  Сервис авторизации</vt:lpstr>
      <vt:lpstr>Архитектура решения.  ERD для базы данных</vt:lpstr>
      <vt:lpstr>Архитектура решения.  Контейнеризация Docker</vt:lpstr>
      <vt:lpstr>Тестирование. Регистрация и вход</vt:lpstr>
      <vt:lpstr>Тестирование. Управление мастерами</vt:lpstr>
      <vt:lpstr>Тестирование. Запись на смену</vt:lpstr>
      <vt:lpstr>Тестирование. Услуги</vt:lpstr>
      <vt:lpstr>Тестирование. Статистика</vt:lpstr>
      <vt:lpstr>Установка и развёртывание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Информационно-управляющая система парикмахерской</dc:title>
  <dc:creator>Даниил Столяров</dc:creator>
  <cp:lastModifiedBy>Даниил Столяров</cp:lastModifiedBy>
  <cp:revision>20</cp:revision>
  <dcterms:created xsi:type="dcterms:W3CDTF">2024-05-19T11:55:42Z</dcterms:created>
  <dcterms:modified xsi:type="dcterms:W3CDTF">2024-05-19T15:33:22Z</dcterms:modified>
</cp:coreProperties>
</file>